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59" r:id="rId5"/>
    <p:sldId id="262" r:id="rId6"/>
    <p:sldId id="265" r:id="rId7"/>
    <p:sldId id="269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1AA"/>
    <a:srgbClr val="F9423A"/>
    <a:srgbClr val="EDB4D3"/>
    <a:srgbClr val="CEDCDA"/>
    <a:srgbClr val="E52631"/>
    <a:srgbClr val="2B3738"/>
    <a:srgbClr val="000000"/>
    <a:srgbClr val="FF00FF"/>
    <a:srgbClr val="E62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3"/>
    <p:restoredTop sz="96224"/>
  </p:normalViewPr>
  <p:slideViewPr>
    <p:cSldViewPr snapToGrid="0" snapToObjects="1">
      <p:cViewPr varScale="1">
        <p:scale>
          <a:sx n="77" d="100"/>
          <a:sy n="77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17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86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6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870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4C97F0-1A4B-50FE-5012-DE3B54A96D0C}"/>
              </a:ext>
            </a:extLst>
          </p:cNvPr>
          <p:cNvSpPr txBox="1">
            <a:spLocks/>
          </p:cNvSpPr>
          <p:nvPr/>
        </p:nvSpPr>
        <p:spPr>
          <a:xfrm>
            <a:off x="1649131" y="1781244"/>
            <a:ext cx="9249527" cy="3672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GB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8554"/>
          <a:stretch/>
        </p:blipFill>
        <p:spPr>
          <a:xfrm>
            <a:off x="0" y="0"/>
            <a:ext cx="12075090" cy="1503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732" y="1699971"/>
            <a:ext cx="5982535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01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96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4C97F0-1A4B-50FE-5012-DE3B54A96D0C}"/>
              </a:ext>
            </a:extLst>
          </p:cNvPr>
          <p:cNvSpPr txBox="1">
            <a:spLocks/>
          </p:cNvSpPr>
          <p:nvPr/>
        </p:nvSpPr>
        <p:spPr>
          <a:xfrm>
            <a:off x="1649131" y="1781244"/>
            <a:ext cx="9249527" cy="3672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GB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054" y="1359243"/>
            <a:ext cx="3732659" cy="52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4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4C97F0-1A4B-50FE-5012-DE3B54A96D0C}"/>
              </a:ext>
            </a:extLst>
          </p:cNvPr>
          <p:cNvSpPr txBox="1">
            <a:spLocks/>
          </p:cNvSpPr>
          <p:nvPr/>
        </p:nvSpPr>
        <p:spPr>
          <a:xfrm>
            <a:off x="1649131" y="1781244"/>
            <a:ext cx="9249527" cy="36722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en-GB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26" y="1557675"/>
            <a:ext cx="10239632" cy="14966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679" y="3203779"/>
            <a:ext cx="3661521" cy="3254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9535" y="3203779"/>
            <a:ext cx="4561311" cy="316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B38508-8EFF-73A8-4038-3DCDBA622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927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THERE!</dc:title>
  <dc:creator>Debbie Howard</dc:creator>
  <cp:lastModifiedBy>Kayleigh Southern</cp:lastModifiedBy>
  <cp:revision>224</cp:revision>
  <dcterms:created xsi:type="dcterms:W3CDTF">2023-12-12T11:30:22Z</dcterms:created>
  <dcterms:modified xsi:type="dcterms:W3CDTF">2025-03-12T15:46:17Z</dcterms:modified>
</cp:coreProperties>
</file>