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9" r:id="rId5"/>
    <p:sldId id="267" r:id="rId6"/>
    <p:sldId id="270" r:id="rId7"/>
    <p:sldId id="268" r:id="rId8"/>
    <p:sldId id="262" r:id="rId9"/>
    <p:sldId id="265" r:id="rId10"/>
    <p:sldId id="266"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CBF2FF-2690-476E-84AF-2F1315BFE347}" type="datetimeFigureOut">
              <a:rPr lang="en-GB" smtClean="0"/>
              <a:t>28/01/2025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F57C4B-E8E0-4F48-9D77-62BDD3F4E5BA}" type="slidenum">
              <a:rPr lang="en-GB" smtClean="0"/>
              <a:t>‹#›</a:t>
            </a:fld>
            <a:endParaRPr lang="en-GB"/>
          </a:p>
        </p:txBody>
      </p:sp>
    </p:spTree>
    <p:extLst>
      <p:ext uri="{BB962C8B-B14F-4D97-AF65-F5344CB8AC3E}">
        <p14:creationId xmlns:p14="http://schemas.microsoft.com/office/powerpoint/2010/main" val="417391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1</a:t>
            </a:fld>
            <a:endParaRPr lang="en-GB"/>
          </a:p>
        </p:txBody>
      </p:sp>
    </p:spTree>
    <p:extLst>
      <p:ext uri="{BB962C8B-B14F-4D97-AF65-F5344CB8AC3E}">
        <p14:creationId xmlns:p14="http://schemas.microsoft.com/office/powerpoint/2010/main" val="235889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2</a:t>
            </a:fld>
            <a:endParaRPr lang="en-GB"/>
          </a:p>
        </p:txBody>
      </p:sp>
    </p:spTree>
    <p:extLst>
      <p:ext uri="{BB962C8B-B14F-4D97-AF65-F5344CB8AC3E}">
        <p14:creationId xmlns:p14="http://schemas.microsoft.com/office/powerpoint/2010/main" val="159007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3</a:t>
            </a:fld>
            <a:endParaRPr lang="en-GB"/>
          </a:p>
        </p:txBody>
      </p:sp>
    </p:spTree>
    <p:extLst>
      <p:ext uri="{BB962C8B-B14F-4D97-AF65-F5344CB8AC3E}">
        <p14:creationId xmlns:p14="http://schemas.microsoft.com/office/powerpoint/2010/main" val="235620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5</a:t>
            </a:fld>
            <a:endParaRPr lang="en-GB"/>
          </a:p>
        </p:txBody>
      </p:sp>
    </p:spTree>
    <p:extLst>
      <p:ext uri="{BB962C8B-B14F-4D97-AF65-F5344CB8AC3E}">
        <p14:creationId xmlns:p14="http://schemas.microsoft.com/office/powerpoint/2010/main" val="75871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6</a:t>
            </a:fld>
            <a:endParaRPr lang="en-GB"/>
          </a:p>
        </p:txBody>
      </p:sp>
    </p:spTree>
    <p:extLst>
      <p:ext uri="{BB962C8B-B14F-4D97-AF65-F5344CB8AC3E}">
        <p14:creationId xmlns:p14="http://schemas.microsoft.com/office/powerpoint/2010/main" val="179990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7</a:t>
            </a:fld>
            <a:endParaRPr lang="en-GB"/>
          </a:p>
        </p:txBody>
      </p:sp>
    </p:spTree>
    <p:extLst>
      <p:ext uri="{BB962C8B-B14F-4D97-AF65-F5344CB8AC3E}">
        <p14:creationId xmlns:p14="http://schemas.microsoft.com/office/powerpoint/2010/main" val="196397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8</a:t>
            </a:fld>
            <a:endParaRPr lang="en-GB"/>
          </a:p>
        </p:txBody>
      </p:sp>
    </p:spTree>
    <p:extLst>
      <p:ext uri="{BB962C8B-B14F-4D97-AF65-F5344CB8AC3E}">
        <p14:creationId xmlns:p14="http://schemas.microsoft.com/office/powerpoint/2010/main" val="177809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9</a:t>
            </a:fld>
            <a:endParaRPr lang="en-GB"/>
          </a:p>
        </p:txBody>
      </p:sp>
    </p:spTree>
    <p:extLst>
      <p:ext uri="{BB962C8B-B14F-4D97-AF65-F5344CB8AC3E}">
        <p14:creationId xmlns:p14="http://schemas.microsoft.com/office/powerpoint/2010/main" val="275418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57C4B-E8E0-4F48-9D77-62BDD3F4E5BA}" type="slidenum">
              <a:rPr lang="en-GB" smtClean="0"/>
              <a:t>10</a:t>
            </a:fld>
            <a:endParaRPr lang="en-GB"/>
          </a:p>
        </p:txBody>
      </p:sp>
    </p:spTree>
    <p:extLst>
      <p:ext uri="{BB962C8B-B14F-4D97-AF65-F5344CB8AC3E}">
        <p14:creationId xmlns:p14="http://schemas.microsoft.com/office/powerpoint/2010/main" val="402264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E84BD2-7228-4628-AA73-BCD88ED84BC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315735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E84BD2-7228-4628-AA73-BCD88ED84BC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76860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E84BD2-7228-4628-AA73-BCD88ED84BC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258969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E84BD2-7228-4628-AA73-BCD88ED84BC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136841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E84BD2-7228-4628-AA73-BCD88ED84BC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91771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E84BD2-7228-4628-AA73-BCD88ED84BCE}"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81951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E84BD2-7228-4628-AA73-BCD88ED84BCE}" type="datetimeFigureOut">
              <a:rPr lang="en-GB" smtClean="0"/>
              <a:t>28/01/2025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6209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E84BD2-7228-4628-AA73-BCD88ED84BCE}" type="datetimeFigureOut">
              <a:rPr lang="en-GB" smtClean="0"/>
              <a:t>28/01/2025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177436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84BD2-7228-4628-AA73-BCD88ED84BCE}" type="datetimeFigureOut">
              <a:rPr lang="en-GB" smtClean="0"/>
              <a:t>28/01/2025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133874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E84BD2-7228-4628-AA73-BCD88ED84BCE}"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121890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E84BD2-7228-4628-AA73-BCD88ED84BCE}"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AD87D5-C665-4F02-B66F-F45F28937AD7}" type="slidenum">
              <a:rPr lang="en-GB" smtClean="0"/>
              <a:t>‹#›</a:t>
            </a:fld>
            <a:endParaRPr lang="en-GB"/>
          </a:p>
        </p:txBody>
      </p:sp>
    </p:spTree>
    <p:extLst>
      <p:ext uri="{BB962C8B-B14F-4D97-AF65-F5344CB8AC3E}">
        <p14:creationId xmlns:p14="http://schemas.microsoft.com/office/powerpoint/2010/main" val="205340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4BD2-7228-4628-AA73-BCD88ED84BCE}" type="datetimeFigureOut">
              <a:rPr lang="en-GB" smtClean="0"/>
              <a:t>28/01/2025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D87D5-C665-4F02-B66F-F45F28937AD7}" type="slidenum">
              <a:rPr lang="en-GB" smtClean="0"/>
              <a:t>‹#›</a:t>
            </a:fld>
            <a:endParaRPr lang="en-GB"/>
          </a:p>
        </p:txBody>
      </p:sp>
    </p:spTree>
    <p:extLst>
      <p:ext uri="{BB962C8B-B14F-4D97-AF65-F5344CB8AC3E}">
        <p14:creationId xmlns:p14="http://schemas.microsoft.com/office/powerpoint/2010/main" val="202570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34807"/>
            <a:ext cx="9144000" cy="1237226"/>
          </a:xfrm>
        </p:spPr>
        <p:txBody>
          <a:bodyPr/>
          <a:lstStyle/>
          <a:p>
            <a:r>
              <a:rPr lang="en-GB" dirty="0" smtClean="0"/>
              <a:t>Our School Council update </a:t>
            </a:r>
            <a:endParaRPr lang="en-GB" dirty="0"/>
          </a:p>
        </p:txBody>
      </p:sp>
      <p:sp>
        <p:nvSpPr>
          <p:cNvPr id="3" name="Subtitle 2"/>
          <p:cNvSpPr>
            <a:spLocks noGrp="1"/>
          </p:cNvSpPr>
          <p:nvPr>
            <p:ph type="subTitle" idx="1"/>
          </p:nvPr>
        </p:nvSpPr>
        <p:spPr>
          <a:xfrm>
            <a:off x="1524000" y="1872033"/>
            <a:ext cx="9144000" cy="4101690"/>
          </a:xfrm>
        </p:spPr>
        <p:txBody>
          <a:bodyPr/>
          <a:lstStyle/>
          <a:p>
            <a:r>
              <a:rPr lang="en-GB" sz="3600" dirty="0" smtClean="0"/>
              <a:t>Spring Term </a:t>
            </a:r>
          </a:p>
          <a:p>
            <a:endParaRPr lang="en-GB" dirty="0" smtClean="0"/>
          </a:p>
          <a:p>
            <a:endParaRPr lang="en-GB" dirty="0"/>
          </a:p>
        </p:txBody>
      </p:sp>
      <p:pic>
        <p:nvPicPr>
          <p:cNvPr id="6" name="Picture 5"/>
          <p:cNvPicPr/>
          <p:nvPr/>
        </p:nvPicPr>
        <p:blipFill>
          <a:blip r:embed="rId3"/>
          <a:stretch>
            <a:fillRect/>
          </a:stretch>
        </p:blipFill>
        <p:spPr>
          <a:xfrm>
            <a:off x="395316" y="2392049"/>
            <a:ext cx="4675447" cy="3890809"/>
          </a:xfrm>
          <a:prstGeom prst="rect">
            <a:avLst/>
          </a:prstGeom>
        </p:spPr>
      </p:pic>
      <p:pic>
        <p:nvPicPr>
          <p:cNvPr id="7" name="Picture 6"/>
          <p:cNvPicPr/>
          <p:nvPr/>
        </p:nvPicPr>
        <p:blipFill>
          <a:blip r:embed="rId4"/>
          <a:stretch>
            <a:fillRect/>
          </a:stretch>
        </p:blipFill>
        <p:spPr>
          <a:xfrm>
            <a:off x="5175768" y="2640495"/>
            <a:ext cx="5954973" cy="3951498"/>
          </a:xfrm>
          <a:prstGeom prst="rect">
            <a:avLst/>
          </a:prstGeom>
        </p:spPr>
      </p:pic>
    </p:spTree>
    <p:extLst>
      <p:ext uri="{BB962C8B-B14F-4D97-AF65-F5344CB8AC3E}">
        <p14:creationId xmlns:p14="http://schemas.microsoft.com/office/powerpoint/2010/main" val="297390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5140" y="1158586"/>
            <a:ext cx="5780451" cy="4484832"/>
          </a:xfrm>
          <a:prstGeom prst="rect">
            <a:avLst/>
          </a:prstGeom>
        </p:spPr>
      </p:pic>
      <p:sp>
        <p:nvSpPr>
          <p:cNvPr id="3" name="AutoShape 2" descr="Share your ideas – Decolonise Sociolog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Share Your Ideas With Supportive Peopl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0662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845" y="409904"/>
            <a:ext cx="10884310" cy="5563820"/>
          </a:xfrm>
        </p:spPr>
        <p:txBody>
          <a:bodyPr>
            <a:normAutofit fontScale="90000"/>
          </a:bodyPr>
          <a:lstStyle/>
          <a:p>
            <a:r>
              <a:rPr lang="en-GB" dirty="0" smtClean="0"/>
              <a:t>Our first meeting!</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t>
            </a:r>
            <a:endParaRPr lang="en-GB" dirty="0"/>
          </a:p>
        </p:txBody>
      </p:sp>
      <p:sp>
        <p:nvSpPr>
          <p:cNvPr id="3" name="Subtitle 2"/>
          <p:cNvSpPr>
            <a:spLocks noGrp="1"/>
          </p:cNvSpPr>
          <p:nvPr>
            <p:ph type="subTitle" idx="1"/>
          </p:nvPr>
        </p:nvSpPr>
        <p:spPr>
          <a:xfrm>
            <a:off x="1524000" y="1872033"/>
            <a:ext cx="9144000" cy="4101690"/>
          </a:xfrm>
        </p:spPr>
        <p:txBody>
          <a:bodyPr/>
          <a:lstStyle/>
          <a:p>
            <a:endParaRPr lang="en-GB" dirty="0" smtClean="0"/>
          </a:p>
          <a:p>
            <a:endParaRPr lang="en-GB" dirty="0"/>
          </a:p>
        </p:txBody>
      </p:sp>
      <p:pic>
        <p:nvPicPr>
          <p:cNvPr id="6" name="Picture 5"/>
          <p:cNvPicPr>
            <a:picLocks noChangeAspect="1"/>
          </p:cNvPicPr>
          <p:nvPr/>
        </p:nvPicPr>
        <p:blipFill>
          <a:blip r:embed="rId3"/>
          <a:stretch>
            <a:fillRect/>
          </a:stretch>
        </p:blipFill>
        <p:spPr>
          <a:xfrm>
            <a:off x="3374922" y="1563105"/>
            <a:ext cx="5442155" cy="4719545"/>
          </a:xfrm>
          <a:prstGeom prst="rect">
            <a:avLst/>
          </a:prstGeom>
        </p:spPr>
      </p:pic>
    </p:spTree>
    <p:extLst>
      <p:ext uri="{BB962C8B-B14F-4D97-AF65-F5344CB8AC3E}">
        <p14:creationId xmlns:p14="http://schemas.microsoft.com/office/powerpoint/2010/main" val="1975617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845" y="1608083"/>
            <a:ext cx="10884310" cy="1166649"/>
          </a:xfrm>
        </p:spPr>
        <p:txBody>
          <a:bodyPr>
            <a:normAutofit fontScale="90000"/>
          </a:bodyPr>
          <a:lstStyle/>
          <a:p>
            <a:r>
              <a:rPr lang="en-GB" dirty="0" smtClean="0"/>
              <a:t>Poppies</a:t>
            </a:r>
            <a:br>
              <a:rPr lang="en-GB" dirty="0" smtClean="0"/>
            </a:br>
            <a:r>
              <a:rPr lang="en-GB" dirty="0" smtClean="0"/>
              <a:t/>
            </a:r>
            <a:br>
              <a:rPr lang="en-GB" dirty="0" smtClean="0"/>
            </a:br>
            <a:r>
              <a:rPr lang="en-GB" dirty="0" smtClean="0"/>
              <a:t> </a:t>
            </a:r>
            <a:endParaRPr lang="en-GB" dirty="0"/>
          </a:p>
        </p:txBody>
      </p:sp>
      <p:sp>
        <p:nvSpPr>
          <p:cNvPr id="3" name="Subtitle 2"/>
          <p:cNvSpPr>
            <a:spLocks noGrp="1"/>
          </p:cNvSpPr>
          <p:nvPr>
            <p:ph type="subTitle" idx="1"/>
          </p:nvPr>
        </p:nvSpPr>
        <p:spPr>
          <a:xfrm>
            <a:off x="1524000" y="1872033"/>
            <a:ext cx="9144000" cy="4101690"/>
          </a:xfrm>
        </p:spPr>
        <p:txBody>
          <a:bodyPr/>
          <a:lstStyle/>
          <a:p>
            <a:endParaRPr lang="en-GB" dirty="0" smtClean="0"/>
          </a:p>
          <a:p>
            <a:endParaRPr lang="en-GB" dirty="0"/>
          </a:p>
        </p:txBody>
      </p:sp>
      <p:pic>
        <p:nvPicPr>
          <p:cNvPr id="6" name="Picture 5"/>
          <p:cNvPicPr/>
          <p:nvPr/>
        </p:nvPicPr>
        <p:blipFill>
          <a:blip r:embed="rId3"/>
          <a:stretch>
            <a:fillRect/>
          </a:stretch>
        </p:blipFill>
        <p:spPr>
          <a:xfrm>
            <a:off x="7195848" y="1330036"/>
            <a:ext cx="4175963" cy="3075709"/>
          </a:xfrm>
          <a:prstGeom prst="rect">
            <a:avLst/>
          </a:prstGeom>
        </p:spPr>
      </p:pic>
      <p:pic>
        <p:nvPicPr>
          <p:cNvPr id="7" name="Picture 6"/>
          <p:cNvPicPr/>
          <p:nvPr/>
        </p:nvPicPr>
        <p:blipFill>
          <a:blip r:embed="rId4"/>
          <a:stretch>
            <a:fillRect/>
          </a:stretch>
        </p:blipFill>
        <p:spPr>
          <a:xfrm>
            <a:off x="379412" y="596494"/>
            <a:ext cx="4483533" cy="3177483"/>
          </a:xfrm>
          <a:prstGeom prst="rect">
            <a:avLst/>
          </a:prstGeom>
        </p:spPr>
      </p:pic>
      <p:pic>
        <p:nvPicPr>
          <p:cNvPr id="8" name="Picture 7"/>
          <p:cNvPicPr/>
          <p:nvPr/>
        </p:nvPicPr>
        <p:blipFill>
          <a:blip r:embed="rId5"/>
          <a:stretch>
            <a:fillRect/>
          </a:stretch>
        </p:blipFill>
        <p:spPr>
          <a:xfrm>
            <a:off x="2118070" y="3922878"/>
            <a:ext cx="4911433" cy="2694053"/>
          </a:xfrm>
          <a:prstGeom prst="rect">
            <a:avLst/>
          </a:prstGeom>
        </p:spPr>
      </p:pic>
      <p:sp>
        <p:nvSpPr>
          <p:cNvPr id="9" name="TextBox 8"/>
          <p:cNvSpPr txBox="1"/>
          <p:nvPr/>
        </p:nvSpPr>
        <p:spPr>
          <a:xfrm>
            <a:off x="7464829" y="4538749"/>
            <a:ext cx="3790604" cy="1938992"/>
          </a:xfrm>
          <a:prstGeom prst="rect">
            <a:avLst/>
          </a:prstGeom>
          <a:noFill/>
        </p:spPr>
        <p:txBody>
          <a:bodyPr wrap="square" rtlCol="0">
            <a:spAutoFit/>
          </a:bodyPr>
          <a:lstStyle/>
          <a:p>
            <a:r>
              <a:rPr lang="en-GB" sz="6000" dirty="0" smtClean="0"/>
              <a:t>We raised £174.67</a:t>
            </a:r>
            <a:endParaRPr lang="en-GB" sz="6000" dirty="0"/>
          </a:p>
        </p:txBody>
      </p:sp>
    </p:spTree>
    <p:extLst>
      <p:ext uri="{BB962C8B-B14F-4D97-AF65-F5344CB8AC3E}">
        <p14:creationId xmlns:p14="http://schemas.microsoft.com/office/powerpoint/2010/main" val="1689712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Parliament Week</a:t>
            </a:r>
            <a:endParaRPr lang="en-GB" dirty="0">
              <a:latin typeface="+mn-lt"/>
            </a:endParaRPr>
          </a:p>
        </p:txBody>
      </p:sp>
      <p:pic>
        <p:nvPicPr>
          <p:cNvPr id="4" name="Content Placeholder 3"/>
          <p:cNvPicPr>
            <a:picLocks noGrp="1"/>
          </p:cNvPicPr>
          <p:nvPr>
            <p:ph idx="1"/>
          </p:nvPr>
        </p:nvPicPr>
        <p:blipFill>
          <a:blip r:embed="rId2"/>
          <a:stretch>
            <a:fillRect/>
          </a:stretch>
        </p:blipFill>
        <p:spPr>
          <a:xfrm>
            <a:off x="1138421" y="1368425"/>
            <a:ext cx="5062874" cy="3328266"/>
          </a:xfrm>
          <a:prstGeom prst="rect">
            <a:avLst/>
          </a:prstGeom>
        </p:spPr>
      </p:pic>
      <p:pic>
        <p:nvPicPr>
          <p:cNvPr id="5" name="Picture 4"/>
          <p:cNvPicPr/>
          <p:nvPr/>
        </p:nvPicPr>
        <p:blipFill>
          <a:blip r:embed="rId3"/>
          <a:stretch>
            <a:fillRect/>
          </a:stretch>
        </p:blipFill>
        <p:spPr>
          <a:xfrm>
            <a:off x="5200131" y="3101831"/>
            <a:ext cx="4218189" cy="3498475"/>
          </a:xfrm>
          <a:prstGeom prst="rect">
            <a:avLst/>
          </a:prstGeom>
        </p:spPr>
      </p:pic>
      <p:sp>
        <p:nvSpPr>
          <p:cNvPr id="6" name="AutoShape 2" descr="Phil Brickell M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General Election: Bolton's new MP Phil Brickell's message | The Bolton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783" y="477924"/>
            <a:ext cx="3568238" cy="356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2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845" y="409904"/>
            <a:ext cx="10884310" cy="5563820"/>
          </a:xfrm>
        </p:spPr>
        <p:txBody>
          <a:bodyPr>
            <a:normAutofit fontScale="90000"/>
          </a:bodyPr>
          <a:lstStyle/>
          <a:p>
            <a:r>
              <a:rPr lang="en-GB" dirty="0" smtClean="0"/>
              <a:t>Our breakfast meetings</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t>
            </a:r>
            <a:endParaRPr lang="en-GB" dirty="0"/>
          </a:p>
        </p:txBody>
      </p:sp>
      <p:sp>
        <p:nvSpPr>
          <p:cNvPr id="3" name="Subtitle 2"/>
          <p:cNvSpPr>
            <a:spLocks noGrp="1"/>
          </p:cNvSpPr>
          <p:nvPr>
            <p:ph type="subTitle" idx="1"/>
          </p:nvPr>
        </p:nvSpPr>
        <p:spPr>
          <a:xfrm>
            <a:off x="1524000" y="1872033"/>
            <a:ext cx="9144000" cy="4101690"/>
          </a:xfrm>
        </p:spPr>
        <p:txBody>
          <a:bodyPr/>
          <a:lstStyle/>
          <a:p>
            <a:endParaRPr lang="en-GB" dirty="0" smtClean="0"/>
          </a:p>
          <a:p>
            <a:endParaRPr lang="en-GB" dirty="0"/>
          </a:p>
        </p:txBody>
      </p:sp>
      <p:pic>
        <p:nvPicPr>
          <p:cNvPr id="5" name="Picture 4"/>
          <p:cNvPicPr/>
          <p:nvPr/>
        </p:nvPicPr>
        <p:blipFill>
          <a:blip r:embed="rId3"/>
          <a:stretch>
            <a:fillRect/>
          </a:stretch>
        </p:blipFill>
        <p:spPr>
          <a:xfrm>
            <a:off x="226695" y="1490315"/>
            <a:ext cx="5298067" cy="3829830"/>
          </a:xfrm>
          <a:prstGeom prst="rect">
            <a:avLst/>
          </a:prstGeom>
        </p:spPr>
      </p:pic>
      <p:pic>
        <p:nvPicPr>
          <p:cNvPr id="7" name="Picture 6"/>
          <p:cNvPicPr/>
          <p:nvPr/>
        </p:nvPicPr>
        <p:blipFill>
          <a:blip r:embed="rId4"/>
          <a:stretch>
            <a:fillRect/>
          </a:stretch>
        </p:blipFill>
        <p:spPr>
          <a:xfrm>
            <a:off x="5524763" y="2390400"/>
            <a:ext cx="6267886" cy="3906852"/>
          </a:xfrm>
          <a:prstGeom prst="rect">
            <a:avLst/>
          </a:prstGeom>
        </p:spPr>
      </p:pic>
    </p:spTree>
    <p:extLst>
      <p:ext uri="{BB962C8B-B14F-4D97-AF65-F5344CB8AC3E}">
        <p14:creationId xmlns:p14="http://schemas.microsoft.com/office/powerpoint/2010/main" val="2361523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845" y="2358777"/>
            <a:ext cx="10884310" cy="5563820"/>
          </a:xfrm>
        </p:spPr>
        <p:txBody>
          <a:bodyPr>
            <a:normAutofit fontScale="90000"/>
          </a:bodyPr>
          <a:lstStyle/>
          <a:p>
            <a:r>
              <a:rPr lang="en-GB" dirty="0" smtClean="0"/>
              <a:t>Our breakfast meetings</a:t>
            </a:r>
            <a:br>
              <a:rPr lang="en-GB" dirty="0" smtClean="0"/>
            </a:br>
            <a:r>
              <a:rPr lang="en-GB" dirty="0"/>
              <a:t/>
            </a:r>
            <a:br>
              <a:rPr lang="en-GB" dirty="0"/>
            </a:br>
            <a:r>
              <a:rPr lang="en-GB" dirty="0" smtClean="0"/>
              <a:t/>
            </a:r>
            <a:br>
              <a:rPr lang="en-GB" dirty="0" smtClean="0"/>
            </a:br>
            <a:r>
              <a:rPr lang="en-GB" dirty="0"/>
              <a:t/>
            </a:r>
            <a:br>
              <a:rPr lang="en-GB" dirty="0"/>
            </a:br>
            <a:r>
              <a:rPr lang="en-GB" dirty="0" smtClean="0"/>
              <a:t>Before the meetings we ask our classes what is important to them.</a:t>
            </a:r>
            <a:br>
              <a:rPr lang="en-GB" dirty="0" smtClean="0"/>
            </a:br>
            <a:r>
              <a:rPr lang="en-GB" dirty="0"/>
              <a:t/>
            </a:r>
            <a:br>
              <a:rPr lang="en-GB" dirty="0"/>
            </a:br>
            <a:r>
              <a:rPr lang="en-GB" dirty="0" smtClean="0"/>
              <a:t>We share these ideas with Mr Doherty</a:t>
            </a:r>
            <a:br>
              <a:rPr lang="en-GB" dirty="0" smtClean="0"/>
            </a:br>
            <a:r>
              <a:rPr lang="en-GB" dirty="0" smtClean="0"/>
              <a:t/>
            </a:r>
            <a:br>
              <a:rPr lang="en-GB" dirty="0" smtClean="0"/>
            </a:br>
            <a:r>
              <a:rPr lang="en-GB" dirty="0" smtClean="0"/>
              <a:t> </a:t>
            </a:r>
            <a:endParaRPr lang="en-GB" dirty="0"/>
          </a:p>
        </p:txBody>
      </p:sp>
      <p:sp>
        <p:nvSpPr>
          <p:cNvPr id="3" name="Subtitle 2"/>
          <p:cNvSpPr>
            <a:spLocks noGrp="1"/>
          </p:cNvSpPr>
          <p:nvPr>
            <p:ph type="subTitle" idx="1"/>
          </p:nvPr>
        </p:nvSpPr>
        <p:spPr>
          <a:xfrm>
            <a:off x="1524000" y="1872033"/>
            <a:ext cx="9144000" cy="4101690"/>
          </a:xfrm>
        </p:spPr>
        <p:txBody>
          <a:bodyPr/>
          <a:lstStyle/>
          <a:p>
            <a:endParaRPr lang="en-GB" dirty="0" smtClean="0"/>
          </a:p>
          <a:p>
            <a:endParaRPr lang="en-GB" dirty="0"/>
          </a:p>
        </p:txBody>
      </p:sp>
      <p:pic>
        <p:nvPicPr>
          <p:cNvPr id="5" name="Picture 4"/>
          <p:cNvPicPr/>
          <p:nvPr/>
        </p:nvPicPr>
        <p:blipFill>
          <a:blip r:embed="rId3"/>
          <a:stretch>
            <a:fillRect/>
          </a:stretch>
        </p:blipFill>
        <p:spPr>
          <a:xfrm>
            <a:off x="0" y="86376"/>
            <a:ext cx="2562687" cy="1973321"/>
          </a:xfrm>
          <a:prstGeom prst="rect">
            <a:avLst/>
          </a:prstGeom>
        </p:spPr>
      </p:pic>
      <p:pic>
        <p:nvPicPr>
          <p:cNvPr id="7" name="Picture 6"/>
          <p:cNvPicPr/>
          <p:nvPr/>
        </p:nvPicPr>
        <p:blipFill>
          <a:blip r:embed="rId4"/>
          <a:stretch>
            <a:fillRect/>
          </a:stretch>
        </p:blipFill>
        <p:spPr>
          <a:xfrm>
            <a:off x="9661235" y="166963"/>
            <a:ext cx="2399267" cy="1812145"/>
          </a:xfrm>
          <a:prstGeom prst="rect">
            <a:avLst/>
          </a:prstGeom>
        </p:spPr>
      </p:pic>
    </p:spTree>
    <p:extLst>
      <p:ext uri="{BB962C8B-B14F-4D97-AF65-F5344CB8AC3E}">
        <p14:creationId xmlns:p14="http://schemas.microsoft.com/office/powerpoint/2010/main" val="3473072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807" y="3368323"/>
            <a:ext cx="10884310" cy="5563820"/>
          </a:xfrm>
        </p:spPr>
        <p:txBody>
          <a:bodyPr>
            <a:normAutofit fontScale="90000"/>
          </a:bodyPr>
          <a:lstStyle/>
          <a:p>
            <a:r>
              <a:rPr lang="en-GB" dirty="0" smtClean="0"/>
              <a:t>Our breakfast meetings</a:t>
            </a:r>
            <a:br>
              <a:rPr lang="en-GB" dirty="0" smtClean="0"/>
            </a:br>
            <a:r>
              <a:rPr lang="en-GB" dirty="0"/>
              <a:t/>
            </a:r>
            <a:br>
              <a:rPr lang="en-GB" dirty="0"/>
            </a:br>
            <a:r>
              <a:rPr lang="en-GB" dirty="0" smtClean="0"/>
              <a:t/>
            </a:r>
            <a:br>
              <a:rPr lang="en-GB" dirty="0" smtClean="0"/>
            </a:br>
            <a:r>
              <a:rPr lang="en-GB" dirty="0" smtClean="0"/>
              <a:t>We shared with Mr Doherty about how we wanted play leaders.</a:t>
            </a:r>
            <a:br>
              <a:rPr lang="en-GB" dirty="0" smtClean="0"/>
            </a:br>
            <a:r>
              <a:rPr lang="en-GB" dirty="0" smtClean="0"/>
              <a:t/>
            </a:r>
            <a:br>
              <a:rPr lang="en-GB" dirty="0" smtClean="0"/>
            </a:br>
            <a:r>
              <a:rPr lang="en-GB" dirty="0" smtClean="0"/>
              <a:t>We asked him if we could paint the other pavilion</a:t>
            </a:r>
            <a:br>
              <a:rPr lang="en-GB" dirty="0" smtClean="0"/>
            </a:br>
            <a:r>
              <a:rPr lang="en-GB" dirty="0" smtClean="0"/>
              <a:t/>
            </a:r>
            <a:br>
              <a:rPr lang="en-GB" dirty="0" smtClean="0"/>
            </a:br>
            <a:r>
              <a:rPr lang="en-GB" dirty="0" smtClean="0"/>
              <a:t>We talked about ‘Break the Rules’ day</a:t>
            </a:r>
            <a:r>
              <a:rPr lang="en-GB" dirty="0"/>
              <a:t/>
            </a:r>
            <a:br>
              <a:rPr lang="en-GB" dirty="0"/>
            </a:br>
            <a:r>
              <a:rPr lang="en-GB" dirty="0" smtClean="0"/>
              <a:t/>
            </a:r>
            <a:br>
              <a:rPr lang="en-GB" dirty="0" smtClean="0"/>
            </a:br>
            <a:r>
              <a:rPr lang="en-GB" dirty="0" smtClean="0"/>
              <a:t/>
            </a:r>
            <a:br>
              <a:rPr lang="en-GB" dirty="0" smtClean="0"/>
            </a:br>
            <a:r>
              <a:rPr lang="en-GB" dirty="0" smtClean="0"/>
              <a:t> </a:t>
            </a:r>
            <a:endParaRPr lang="en-GB" dirty="0"/>
          </a:p>
        </p:txBody>
      </p:sp>
      <p:sp>
        <p:nvSpPr>
          <p:cNvPr id="3" name="Subtitle 2"/>
          <p:cNvSpPr>
            <a:spLocks noGrp="1"/>
          </p:cNvSpPr>
          <p:nvPr>
            <p:ph type="subTitle" idx="1"/>
          </p:nvPr>
        </p:nvSpPr>
        <p:spPr>
          <a:xfrm>
            <a:off x="1524000" y="1872033"/>
            <a:ext cx="7586749" cy="2167952"/>
          </a:xfrm>
        </p:spPr>
        <p:txBody>
          <a:bodyPr/>
          <a:lstStyle/>
          <a:p>
            <a:endParaRPr lang="en-GB" dirty="0" smtClean="0"/>
          </a:p>
          <a:p>
            <a:endParaRPr lang="en-GB" dirty="0"/>
          </a:p>
        </p:txBody>
      </p:sp>
      <p:pic>
        <p:nvPicPr>
          <p:cNvPr id="5" name="Picture 4"/>
          <p:cNvPicPr/>
          <p:nvPr/>
        </p:nvPicPr>
        <p:blipFill>
          <a:blip r:embed="rId3"/>
          <a:stretch>
            <a:fillRect/>
          </a:stretch>
        </p:blipFill>
        <p:spPr>
          <a:xfrm>
            <a:off x="0" y="0"/>
            <a:ext cx="2208934" cy="1560456"/>
          </a:xfrm>
          <a:prstGeom prst="rect">
            <a:avLst/>
          </a:prstGeom>
        </p:spPr>
      </p:pic>
      <p:pic>
        <p:nvPicPr>
          <p:cNvPr id="7" name="Picture 6"/>
          <p:cNvPicPr/>
          <p:nvPr/>
        </p:nvPicPr>
        <p:blipFill>
          <a:blip r:embed="rId4"/>
          <a:stretch>
            <a:fillRect/>
          </a:stretch>
        </p:blipFill>
        <p:spPr>
          <a:xfrm>
            <a:off x="10075025" y="0"/>
            <a:ext cx="2116975" cy="1560456"/>
          </a:xfrm>
          <a:prstGeom prst="rect">
            <a:avLst/>
          </a:prstGeom>
        </p:spPr>
      </p:pic>
    </p:spTree>
    <p:extLst>
      <p:ext uri="{BB962C8B-B14F-4D97-AF65-F5344CB8AC3E}">
        <p14:creationId xmlns:p14="http://schemas.microsoft.com/office/powerpoint/2010/main" val="2355442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845" y="1872033"/>
            <a:ext cx="10884310" cy="1166649"/>
          </a:xfrm>
        </p:spPr>
        <p:txBody>
          <a:bodyPr>
            <a:normAutofit fontScale="90000"/>
          </a:bodyPr>
          <a:lstStyle/>
          <a:p>
            <a:r>
              <a:rPr lang="en-GB" dirty="0" smtClean="0"/>
              <a:t>Christmas Cheer!</a:t>
            </a:r>
            <a:br>
              <a:rPr lang="en-GB" dirty="0" smtClean="0"/>
            </a:br>
            <a:r>
              <a:rPr lang="en-GB" dirty="0" smtClean="0"/>
              <a:t/>
            </a:r>
            <a:br>
              <a:rPr lang="en-GB" dirty="0" smtClean="0"/>
            </a:br>
            <a:r>
              <a:rPr lang="en-GB" dirty="0" smtClean="0"/>
              <a:t> </a:t>
            </a:r>
            <a:endParaRPr lang="en-GB" dirty="0"/>
          </a:p>
        </p:txBody>
      </p:sp>
      <p:sp>
        <p:nvSpPr>
          <p:cNvPr id="3" name="Subtitle 2"/>
          <p:cNvSpPr>
            <a:spLocks noGrp="1"/>
          </p:cNvSpPr>
          <p:nvPr>
            <p:ph type="subTitle" idx="1"/>
          </p:nvPr>
        </p:nvSpPr>
        <p:spPr>
          <a:xfrm>
            <a:off x="1524000" y="1872033"/>
            <a:ext cx="9144000" cy="4101690"/>
          </a:xfrm>
        </p:spPr>
        <p:txBody>
          <a:bodyPr/>
          <a:lstStyle/>
          <a:p>
            <a:endParaRPr lang="en-GB" dirty="0" smtClean="0"/>
          </a:p>
          <a:p>
            <a:endParaRPr lang="en-GB" dirty="0"/>
          </a:p>
        </p:txBody>
      </p:sp>
      <p:pic>
        <p:nvPicPr>
          <p:cNvPr id="5" name="Picture 4"/>
          <p:cNvPicPr/>
          <p:nvPr/>
        </p:nvPicPr>
        <p:blipFill>
          <a:blip r:embed="rId3"/>
          <a:stretch>
            <a:fillRect/>
          </a:stretch>
        </p:blipFill>
        <p:spPr>
          <a:xfrm>
            <a:off x="853351" y="1631228"/>
            <a:ext cx="5480948" cy="4104553"/>
          </a:xfrm>
          <a:prstGeom prst="rect">
            <a:avLst/>
          </a:prstGeom>
        </p:spPr>
      </p:pic>
      <p:pic>
        <p:nvPicPr>
          <p:cNvPr id="6" name="Picture 5"/>
          <p:cNvPicPr/>
          <p:nvPr/>
        </p:nvPicPr>
        <p:blipFill>
          <a:blip r:embed="rId4"/>
          <a:stretch>
            <a:fillRect/>
          </a:stretch>
        </p:blipFill>
        <p:spPr>
          <a:xfrm>
            <a:off x="6429404" y="3134763"/>
            <a:ext cx="3803563" cy="3640109"/>
          </a:xfrm>
          <a:prstGeom prst="rect">
            <a:avLst/>
          </a:prstGeom>
        </p:spPr>
      </p:pic>
    </p:spTree>
    <p:extLst>
      <p:ext uri="{BB962C8B-B14F-4D97-AF65-F5344CB8AC3E}">
        <p14:creationId xmlns:p14="http://schemas.microsoft.com/office/powerpoint/2010/main" val="1787914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845" y="1872033"/>
            <a:ext cx="10884310" cy="1166649"/>
          </a:xfrm>
        </p:spPr>
        <p:txBody>
          <a:bodyPr>
            <a:normAutofit fontScale="90000"/>
          </a:bodyPr>
          <a:lstStyle/>
          <a:p>
            <a:r>
              <a:rPr lang="en-GB" dirty="0" smtClean="0"/>
              <a:t>Our next steps!</a:t>
            </a:r>
            <a:br>
              <a:rPr lang="en-GB" dirty="0" smtClean="0"/>
            </a:br>
            <a:r>
              <a:rPr lang="en-GB" dirty="0" smtClean="0"/>
              <a:t/>
            </a:r>
            <a:br>
              <a:rPr lang="en-GB" dirty="0" smtClean="0"/>
            </a:br>
            <a:r>
              <a:rPr lang="en-GB" dirty="0" smtClean="0"/>
              <a:t> </a:t>
            </a:r>
            <a:endParaRPr lang="en-GB" dirty="0"/>
          </a:p>
        </p:txBody>
      </p:sp>
      <p:sp>
        <p:nvSpPr>
          <p:cNvPr id="3" name="Subtitle 2"/>
          <p:cNvSpPr>
            <a:spLocks noGrp="1"/>
          </p:cNvSpPr>
          <p:nvPr>
            <p:ph type="subTitle" idx="1"/>
          </p:nvPr>
        </p:nvSpPr>
        <p:spPr>
          <a:xfrm>
            <a:off x="1524000" y="1872033"/>
            <a:ext cx="9144000" cy="4101690"/>
          </a:xfrm>
        </p:spPr>
        <p:txBody>
          <a:bodyPr/>
          <a:lstStyle/>
          <a:p>
            <a:endParaRPr lang="en-GB" dirty="0" smtClean="0"/>
          </a:p>
          <a:p>
            <a:endParaRPr lang="en-GB" dirty="0"/>
          </a:p>
        </p:txBody>
      </p:sp>
      <p:pic>
        <p:nvPicPr>
          <p:cNvPr id="6" name="Picture 5"/>
          <p:cNvPicPr>
            <a:picLocks noChangeAspect="1"/>
          </p:cNvPicPr>
          <p:nvPr/>
        </p:nvPicPr>
        <p:blipFill>
          <a:blip r:embed="rId3"/>
          <a:stretch>
            <a:fillRect/>
          </a:stretch>
        </p:blipFill>
        <p:spPr>
          <a:xfrm>
            <a:off x="7125902" y="1991477"/>
            <a:ext cx="4412253" cy="3982245"/>
          </a:xfrm>
          <a:prstGeom prst="rect">
            <a:avLst/>
          </a:prstGeom>
        </p:spPr>
      </p:pic>
      <p:pic>
        <p:nvPicPr>
          <p:cNvPr id="7" name="Picture 6"/>
          <p:cNvPicPr>
            <a:picLocks noChangeAspect="1"/>
          </p:cNvPicPr>
          <p:nvPr/>
        </p:nvPicPr>
        <p:blipFill>
          <a:blip r:embed="rId4"/>
          <a:stretch>
            <a:fillRect/>
          </a:stretch>
        </p:blipFill>
        <p:spPr>
          <a:xfrm>
            <a:off x="653845" y="1994382"/>
            <a:ext cx="5796024" cy="3856991"/>
          </a:xfrm>
          <a:prstGeom prst="rect">
            <a:avLst/>
          </a:prstGeom>
        </p:spPr>
      </p:pic>
    </p:spTree>
    <p:extLst>
      <p:ext uri="{BB962C8B-B14F-4D97-AF65-F5344CB8AC3E}">
        <p14:creationId xmlns:p14="http://schemas.microsoft.com/office/powerpoint/2010/main" val="502281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136</Words>
  <Application>Microsoft Office PowerPoint</Application>
  <PresentationFormat>Widescreen</PresentationFormat>
  <Paragraphs>20</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Our School Council update </vt:lpstr>
      <vt:lpstr>Our first meeting!       </vt:lpstr>
      <vt:lpstr>Poppies   </vt:lpstr>
      <vt:lpstr>Parliament Week</vt:lpstr>
      <vt:lpstr>Our breakfast meetings       </vt:lpstr>
      <vt:lpstr>Our breakfast meetings    Before the meetings we ask our classes what is important to them.  We share these ideas with Mr Doherty   </vt:lpstr>
      <vt:lpstr>Our breakfast meetings   We shared with Mr Doherty about how we wanted play leaders.  We asked him if we could paint the other pavilion  We talked about ‘Break the Rules’ day    </vt:lpstr>
      <vt:lpstr>Christmas Cheer!   </vt:lpstr>
      <vt:lpstr>Our 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School Council update</dc:title>
  <dc:creator>Julie Latham</dc:creator>
  <cp:lastModifiedBy>Julie Latham</cp:lastModifiedBy>
  <cp:revision>15</cp:revision>
  <cp:lastPrinted>2025-01-21T12:24:33Z</cp:lastPrinted>
  <dcterms:created xsi:type="dcterms:W3CDTF">2024-01-10T19:31:49Z</dcterms:created>
  <dcterms:modified xsi:type="dcterms:W3CDTF">2025-01-28T12:31:17Z</dcterms:modified>
</cp:coreProperties>
</file>